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8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54790"/>
            <a:ext cx="4608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loAntsOnFire" panose="02000603000000000000" pitchFamily="2" charset="0"/>
                <a:ea typeface="HelloAntsOnFire" panose="02000603000000000000" pitchFamily="2" charset="0"/>
              </a:rPr>
              <a:t>We struck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AntsOnFire" panose="02000603000000000000" pitchFamily="2" charset="0"/>
                <a:ea typeface="HelloAntsOnFire" panose="02000603000000000000" pitchFamily="2" charset="0"/>
              </a:rPr>
              <a:t>GOLD</a:t>
            </a:r>
          </a:p>
          <a:p>
            <a:pPr algn="ctr"/>
            <a:r>
              <a:rPr lang="en-US" sz="3200" dirty="0">
                <a:latin typeface="HelloAntsOnFire" panose="02000603000000000000" pitchFamily="2" charset="0"/>
                <a:ea typeface="HelloAntsOnFire" panose="02000603000000000000" pitchFamily="2" charset="0"/>
              </a:rPr>
              <a:t> when you joined our class!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March 2</a:t>
            </a:r>
            <a:r>
              <a:rPr lang="en-US" sz="1600" b="1" baseline="30000" dirty="0">
                <a:latin typeface="HelloAntsOnFire" panose="02000603000000000000" pitchFamily="2" charset="0"/>
                <a:ea typeface="HelloAntsOnFire" panose="02000603000000000000" pitchFamily="2" charset="0"/>
              </a:rPr>
              <a:t>nd</a:t>
            </a:r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 - 6</a:t>
            </a:r>
            <a:r>
              <a:rPr lang="en-US" sz="1600" b="1" baseline="30000" dirty="0">
                <a:latin typeface="HelloAntsOnFire" panose="02000603000000000000" pitchFamily="2" charset="0"/>
                <a:ea typeface="HelloAntsOnFire" panose="02000603000000000000" pitchFamily="2" charset="0"/>
              </a:rPr>
              <a:t>th</a:t>
            </a:r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– READ Across    America Spirit Week</a:t>
            </a:r>
          </a:p>
          <a:p>
            <a:endParaRPr lang="en-US" sz="200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endParaRPr lang="en-US" sz="200" b="1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endParaRPr lang="en-US" sz="200" b="1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endParaRPr lang="en-US" sz="200" b="1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March 9</a:t>
            </a:r>
            <a:r>
              <a:rPr lang="en-US" sz="1600" b="1" baseline="30000" dirty="0">
                <a:latin typeface="HelloAntsOnFire" panose="02000603000000000000" pitchFamily="2" charset="0"/>
                <a:ea typeface="HelloAntsOnFire" panose="02000603000000000000" pitchFamily="2" charset="0"/>
              </a:rPr>
              <a:t>th</a:t>
            </a:r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– No School</a:t>
            </a:r>
          </a:p>
          <a:p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                    teacher workday</a:t>
            </a:r>
          </a:p>
          <a:p>
            <a:endParaRPr lang="en-US" sz="1600" b="1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March 27</a:t>
            </a:r>
            <a:r>
              <a:rPr lang="en-US" sz="1600" b="1" baseline="30000" dirty="0">
                <a:latin typeface="HelloAntsOnFire" panose="02000603000000000000" pitchFamily="2" charset="0"/>
                <a:ea typeface="HelloAntsOnFire" panose="02000603000000000000" pitchFamily="2" charset="0"/>
              </a:rPr>
              <a:t>th</a:t>
            </a:r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- </a:t>
            </a:r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Field Trip to</a:t>
            </a:r>
          </a:p>
          <a:p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                 Marbles Kids Museum</a:t>
            </a:r>
          </a:p>
          <a:p>
            <a:endParaRPr lang="en-US" sz="1600" b="1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  <a:p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April 1- 22</a:t>
            </a:r>
            <a:r>
              <a:rPr lang="en-US" sz="1600" b="1" baseline="30000" dirty="0">
                <a:latin typeface="HelloAntsOnFire" panose="02000603000000000000" pitchFamily="2" charset="0"/>
                <a:ea typeface="HelloAntsOnFire" panose="02000603000000000000" pitchFamily="2" charset="0"/>
              </a:rPr>
              <a:t>nd</a:t>
            </a:r>
            <a:r>
              <a:rPr lang="en-US" sz="1600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 - </a:t>
            </a:r>
            <a:r>
              <a:rPr lang="en-US" sz="1600" dirty="0">
                <a:latin typeface="HelloAntsOnFire" panose="02000603000000000000" pitchFamily="2" charset="0"/>
                <a:ea typeface="HelloAntsOnFire" panose="02000603000000000000" pitchFamily="2" charset="0"/>
              </a:rPr>
              <a:t>Track Out</a:t>
            </a:r>
          </a:p>
          <a:p>
            <a:endParaRPr lang="en-US" sz="1600" dirty="0">
              <a:latin typeface="HelloAntsOnFire" panose="02000603000000000000" pitchFamily="2" charset="0"/>
              <a:ea typeface="HelloAntsOnFire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loAntsOnFire" panose="02000603000000000000" pitchFamily="2" charset="0"/>
                <a:ea typeface="HelloAntsOnFire" panose="02000603000000000000" pitchFamily="2" charset="0"/>
              </a:rPr>
              <a:t>Our class is running low on the following supplies. If you are able to send any in, it would be a huge help!</a:t>
            </a:r>
          </a:p>
          <a:p>
            <a:pPr algn="ctr"/>
            <a:r>
              <a:rPr lang="en-US" dirty="0">
                <a:latin typeface="HelloAntsOnFire" panose="02000603000000000000" pitchFamily="2" charset="0"/>
                <a:ea typeface="HelloAntsOnFire" panose="02000603000000000000" pitchFamily="2" charset="0"/>
              </a:rPr>
              <a:t>Thank you!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loAntsOnFire" panose="02000603000000000000" pitchFamily="2" charset="0"/>
                <a:ea typeface="HelloAntsOnFire" panose="02000603000000000000" pitchFamily="2" charset="0"/>
              </a:rPr>
              <a:t>Clorox wipes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loAntsOnFire" panose="02000603000000000000" pitchFamily="2" charset="0"/>
                <a:ea typeface="HelloAntsOnFire" panose="02000603000000000000" pitchFamily="2" charset="0"/>
              </a:rPr>
              <a:t>Tissues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loAntsOnFire" panose="02000603000000000000" pitchFamily="2" charset="0"/>
                <a:ea typeface="HelloAntsOnFire" panose="02000603000000000000" pitchFamily="2" charset="0"/>
              </a:rPr>
              <a:t>Plastic utensils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731" y="6925707"/>
            <a:ext cx="26501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Edwardian Script ITC" panose="030303020407070D0804" pitchFamily="66" charset="0"/>
              </a:rPr>
              <a:t>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AntsOnFire" panose="02000603000000000000" pitchFamily="2" charset="0"/>
                <a:ea typeface="HelloAntsOnFire" panose="02000603000000000000" pitchFamily="2" charset="0"/>
              </a:rPr>
              <a:t>Incorporating blends and digraphs into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AntsOnFire" panose="02000603000000000000" pitchFamily="2" charset="0"/>
                <a:ea typeface="HelloAntsOnFire" panose="02000603000000000000" pitchFamily="2" charset="0"/>
              </a:rPr>
              <a:t>Identifying features of non-fiction texts. </a:t>
            </a:r>
          </a:p>
          <a:p>
            <a:pPr algn="ctr"/>
            <a:r>
              <a:rPr lang="en-US" sz="2800" b="1" dirty="0">
                <a:latin typeface="Edwardian Script ITC" panose="030303020407070D0804" pitchFamily="66" charset="0"/>
                <a:ea typeface="HelloAntsOnFire" panose="02000603000000000000" pitchFamily="2" charset="0"/>
              </a:rPr>
              <a:t>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AntsOnFire" panose="02000603000000000000" pitchFamily="2" charset="0"/>
                <a:ea typeface="HelloAntsOnFire" panose="02000603000000000000" pitchFamily="2" charset="0"/>
              </a:rPr>
              <a:t>Exploring weather and the impact is has on humans and their environment.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267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Edwardian Script ITC" panose="030303020407070D0804" pitchFamily="66" charset="0"/>
              </a:rPr>
              <a:t>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AntsOnFire" panose="02000603000000000000" pitchFamily="2" charset="0"/>
                <a:ea typeface="HelloAntsOnFire" panose="02000603000000000000" pitchFamily="2" charset="0"/>
              </a:rPr>
              <a:t>Addition and subtraction with numbers up to 10. </a:t>
            </a:r>
          </a:p>
          <a:p>
            <a:pPr algn="ctr"/>
            <a:r>
              <a:rPr lang="en-US" sz="2800" b="1" dirty="0">
                <a:latin typeface="Edwardian Script ITC" panose="030303020407070D0804" pitchFamily="66" charset="0"/>
                <a:ea typeface="HelloAntsOnFire" panose="02000603000000000000" pitchFamily="2" charset="0"/>
              </a:rPr>
              <a:t>Social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HelloAntsOnFire" panose="02000603000000000000" pitchFamily="2" charset="0"/>
                <a:ea typeface="HelloAntsOnFire" panose="02000603000000000000" pitchFamily="2" charset="0"/>
              </a:rPr>
              <a:t>How do jobs help people meet their wants and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403" y="6242701"/>
            <a:ext cx="5271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dwardian Script ITC" panose="030303020407070D0804" pitchFamily="66" charset="0"/>
              </a:rPr>
              <a:t>Learning Focus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234" y="3101178"/>
            <a:ext cx="3189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dwardian Script ITC" panose="030303020407070D0804" pitchFamily="66" charset="0"/>
              </a:rPr>
              <a:t>Events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4856" y="3135884"/>
            <a:ext cx="3484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dwardian Script ITC" panose="030303020407070D0804" pitchFamily="66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51242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130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Edwardian Script ITC</vt:lpstr>
      <vt:lpstr>HelloAntsOnFire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Newsletters</dc:title>
  <dc:creator>Maribel</dc:creator>
  <dc:description/>
  <cp:lastModifiedBy>Jillian Fulhage</cp:lastModifiedBy>
  <cp:revision>51</cp:revision>
  <dcterms:created xsi:type="dcterms:W3CDTF">2015-03-30T02:08:44Z</dcterms:created>
  <dcterms:modified xsi:type="dcterms:W3CDTF">2020-02-28T17:05:30Z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Written Newsletters</vt:lpwstr>
  </property>
  <property fmtid="{D5CDD505-2E9C-101B-9397-08002B2CF9AE}" pid="3" name="SlideDescription">
    <vt:lpwstr/>
  </property>
</Properties>
</file>